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"/>
  </p:notesMasterIdLst>
  <p:handoutMasterIdLst>
    <p:handoutMasterId r:id="rId6"/>
  </p:handoutMasterIdLst>
  <p:sldIdLst>
    <p:sldId id="256" r:id="rId3"/>
    <p:sldId id="258" r:id="rId4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5271"/>
    <a:srgbClr val="18181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91" autoAdjust="0"/>
  </p:normalViewPr>
  <p:slideViewPr>
    <p:cSldViewPr snapToGrid="0">
      <p:cViewPr varScale="1">
        <p:scale>
          <a:sx n="111" d="100"/>
          <a:sy n="111" d="100"/>
        </p:scale>
        <p:origin x="51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3182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7E32D-B459-4FCD-A181-7B9DD7544CF3}" type="datetimeFigureOut">
              <a:rPr lang="ko-KR" altLang="en-US" smtClean="0"/>
              <a:t>2023-02-14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73A20-9AF3-408A-B763-3516614D8D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94825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1D702-5316-4D04-A7D5-A712DA8B89FC}" type="datetimeFigureOut">
              <a:rPr lang="ko-KR" altLang="en-US" smtClean="0"/>
              <a:t>2023-02-14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10CC2-D652-4B7D-8D2B-03B2270665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36692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00223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321622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385387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D8A5-A46E-47C9-A9E9-9AE7B8E043ED}" type="datetimeFigureOut">
              <a:rPr lang="ko-KR" altLang="en-US" smtClean="0"/>
              <a:t>2023-02-14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A182-E5EC-4B82-8102-3AEF946BD8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20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D8A5-A46E-47C9-A9E9-9AE7B8E043ED}" type="datetimeFigureOut">
              <a:rPr lang="ko-KR" altLang="en-US" smtClean="0"/>
              <a:t>2023-02-14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A182-E5EC-4B82-8102-3AEF946BD8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6451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D8A5-A46E-47C9-A9E9-9AE7B8E043ED}" type="datetimeFigureOut">
              <a:rPr lang="ko-KR" altLang="en-US" smtClean="0"/>
              <a:t>2023-02-14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A182-E5EC-4B82-8102-3AEF946BD8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8065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D8A5-A46E-47C9-A9E9-9AE7B8E043ED}" type="datetimeFigureOut">
              <a:rPr lang="ko-KR" altLang="en-US" smtClean="0"/>
              <a:t>2023-02-14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A182-E5EC-4B82-8102-3AEF946BD8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8405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D8A5-A46E-47C9-A9E9-9AE7B8E043ED}" type="datetimeFigureOut">
              <a:rPr lang="ko-KR" altLang="en-US" smtClean="0"/>
              <a:t>2023-02-14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A182-E5EC-4B82-8102-3AEF946BD8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4597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D8A5-A46E-47C9-A9E9-9AE7B8E043ED}" type="datetimeFigureOut">
              <a:rPr lang="ko-KR" altLang="en-US" smtClean="0"/>
              <a:t>2023-02-14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A182-E5EC-4B82-8102-3AEF946BD8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52472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D8A5-A46E-47C9-A9E9-9AE7B8E043ED}" type="datetimeFigureOut">
              <a:rPr lang="ko-KR" altLang="en-US" smtClean="0"/>
              <a:t>2023-02-14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A182-E5EC-4B82-8102-3AEF946BD8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8402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D8A5-A46E-47C9-A9E9-9AE7B8E043ED}" type="datetimeFigureOut">
              <a:rPr lang="ko-KR" altLang="en-US" smtClean="0"/>
              <a:t>2023-02-14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A182-E5EC-4B82-8102-3AEF946BD8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82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758258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D8A5-A46E-47C9-A9E9-9AE7B8E043ED}" type="datetimeFigureOut">
              <a:rPr lang="ko-KR" altLang="en-US" smtClean="0"/>
              <a:t>2023-02-14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A182-E5EC-4B82-8102-3AEF946BD8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443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D8A5-A46E-47C9-A9E9-9AE7B8E043ED}" type="datetimeFigureOut">
              <a:rPr lang="ko-KR" altLang="en-US" smtClean="0"/>
              <a:t>2023-02-14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A182-E5EC-4B82-8102-3AEF946BD8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74496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D8A5-A46E-47C9-A9E9-9AE7B8E043ED}" type="datetimeFigureOut">
              <a:rPr lang="ko-KR" altLang="en-US" smtClean="0"/>
              <a:t>2023-02-14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A182-E5EC-4B82-8102-3AEF946BD8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555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15263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28926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58430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64070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551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08950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2544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 userDrawn="1"/>
        </p:nvSpPr>
        <p:spPr bwMode="auto">
          <a:xfrm>
            <a:off x="0" y="6237288"/>
            <a:ext cx="6096000" cy="620712"/>
          </a:xfrm>
          <a:prstGeom prst="rtTriangle">
            <a:avLst/>
          </a:prstGeom>
          <a:gradFill rotWithShape="1">
            <a:gsLst>
              <a:gs pos="0">
                <a:srgbClr val="0FD35A">
                  <a:gamma/>
                  <a:shade val="46275"/>
                  <a:invGamma/>
                </a:srgbClr>
              </a:gs>
              <a:gs pos="100000">
                <a:srgbClr val="0FD35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ko-KR" altLang="en-US" sz="4400">
              <a:solidFill>
                <a:srgbClr val="000000"/>
              </a:solidFill>
            </a:endParaRPr>
          </a:p>
        </p:txBody>
      </p:sp>
      <p:sp>
        <p:nvSpPr>
          <p:cNvPr id="11267" name="AutoShape 3"/>
          <p:cNvSpPr>
            <a:spLocks noChangeArrowheads="1"/>
          </p:cNvSpPr>
          <p:nvPr userDrawn="1"/>
        </p:nvSpPr>
        <p:spPr bwMode="auto">
          <a:xfrm>
            <a:off x="1" y="6237288"/>
            <a:ext cx="3790951" cy="620712"/>
          </a:xfrm>
          <a:prstGeom prst="rtTriangle">
            <a:avLst/>
          </a:prstGeom>
          <a:gradFill rotWithShape="1">
            <a:gsLst>
              <a:gs pos="0">
                <a:srgbClr val="3D8D93"/>
              </a:gs>
              <a:gs pos="100000">
                <a:srgbClr val="3D8D9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ko-KR" altLang="en-US" sz="4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40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6D8A5-A46E-47C9-A9E9-9AE7B8E043ED}" type="datetimeFigureOut">
              <a:rPr lang="ko-KR" altLang="en-US" smtClean="0"/>
              <a:t>2023-02-14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9A182-E5EC-4B82-8102-3AEF946BD8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008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8555" y="104173"/>
            <a:ext cx="3150444" cy="925975"/>
          </a:xfrm>
          <a:prstGeom prst="rect">
            <a:avLst/>
          </a:prstGeom>
        </p:spPr>
      </p:pic>
      <p:sp>
        <p:nvSpPr>
          <p:cNvPr id="14" name="직사각형 13"/>
          <p:cNvSpPr/>
          <p:nvPr/>
        </p:nvSpPr>
        <p:spPr>
          <a:xfrm>
            <a:off x="334963" y="5229225"/>
            <a:ext cx="11522075" cy="13319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33362" y="37026"/>
            <a:ext cx="8611873" cy="107721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ko-KR" sz="3200" dirty="0"/>
              <a:t>Age/Sex, Diagnosis</a:t>
            </a:r>
            <a:endParaRPr lang="ko-KR" altLang="en-US" sz="3200" dirty="0"/>
          </a:p>
          <a:p>
            <a:endParaRPr lang="ko-KR" altLang="en-US" sz="3200" dirty="0"/>
          </a:p>
        </p:txBody>
      </p:sp>
      <p:sp>
        <p:nvSpPr>
          <p:cNvPr id="19" name="직사각형 18"/>
          <p:cNvSpPr/>
          <p:nvPr/>
        </p:nvSpPr>
        <p:spPr>
          <a:xfrm>
            <a:off x="334963" y="1122746"/>
            <a:ext cx="11522075" cy="38775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ko-KR" altLang="en-US"/>
          </a:p>
        </p:txBody>
      </p:sp>
      <p:sp>
        <p:nvSpPr>
          <p:cNvPr id="62" name="TextBox 61"/>
          <p:cNvSpPr txBox="1"/>
          <p:nvPr/>
        </p:nvSpPr>
        <p:spPr>
          <a:xfrm>
            <a:off x="5219884" y="2721114"/>
            <a:ext cx="1752232" cy="70788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ko-KR" sz="4000" dirty="0"/>
              <a:t>Images</a:t>
            </a:r>
            <a:endParaRPr lang="ko-KR" altLang="en-US" sz="4000" dirty="0"/>
          </a:p>
        </p:txBody>
      </p:sp>
      <p:sp>
        <p:nvSpPr>
          <p:cNvPr id="63" name="TextBox 62"/>
          <p:cNvSpPr txBox="1"/>
          <p:nvPr/>
        </p:nvSpPr>
        <p:spPr>
          <a:xfrm>
            <a:off x="5099234" y="5541238"/>
            <a:ext cx="1993532" cy="70788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ko-KR" sz="4000" dirty="0" smtClean="0"/>
              <a:t>Captions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619629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868" y="109960"/>
            <a:ext cx="3150444" cy="925975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4343400" y="1122747"/>
            <a:ext cx="7513638" cy="38775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334963" y="1122746"/>
            <a:ext cx="3805237" cy="38775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334963" y="5229224"/>
            <a:ext cx="5552693" cy="13319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6096001" y="5229224"/>
            <a:ext cx="5761038" cy="13319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1018920" y="2720261"/>
            <a:ext cx="2513522" cy="70788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ko-KR" sz="4000" dirty="0"/>
              <a:t>Key images</a:t>
            </a:r>
            <a:endParaRPr lang="ko-KR" altLang="en-US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5146070" y="2550555"/>
            <a:ext cx="5972216" cy="70788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ko-KR" sz="4000" dirty="0"/>
              <a:t>Why ultrasound is the best</a:t>
            </a:r>
            <a:endParaRPr lang="ko-KR" altLang="en-US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1308098" y="5519638"/>
            <a:ext cx="3606422" cy="6463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ko-KR" sz="3600" dirty="0"/>
              <a:t>References (max 2)</a:t>
            </a:r>
            <a:endParaRPr lang="ko-KR" alt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7721403" y="5519637"/>
            <a:ext cx="2510233" cy="64633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ko-KR" sz="3600" dirty="0"/>
              <a:t>Contributor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67961305"/>
      </p:ext>
    </p:extLst>
  </p:cSld>
  <p:clrMapOvr>
    <a:masterClrMapping/>
  </p:clrMapOvr>
</p:sld>
</file>

<file path=ppt/theme/theme1.xml><?xml version="1.0" encoding="utf-8"?>
<a:theme xmlns:a="http://schemas.openxmlformats.org/drawingml/2006/main" name="1_기본 디자인">
  <a:themeElements>
    <a:clrScheme name="1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18</Words>
  <Application>Microsoft Office PowerPoint</Application>
  <PresentationFormat>와이드스크린</PresentationFormat>
  <Paragraphs>7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굴림</vt:lpstr>
      <vt:lpstr>맑은 고딕</vt:lpstr>
      <vt:lpstr>Arial</vt:lpstr>
      <vt:lpstr>Calibri</vt:lpstr>
      <vt:lpstr>Calibri Light</vt:lpstr>
      <vt:lpstr>1_기본 디자인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SNUH</dc:creator>
  <cp:lastModifiedBy>DELL</cp:lastModifiedBy>
  <cp:revision>58</cp:revision>
  <cp:lastPrinted>2019-11-13T07:03:14Z</cp:lastPrinted>
  <dcterms:created xsi:type="dcterms:W3CDTF">2019-10-23T07:27:25Z</dcterms:created>
  <dcterms:modified xsi:type="dcterms:W3CDTF">2023-02-14T11:22:28Z</dcterms:modified>
</cp:coreProperties>
</file>